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71" r:id="rId9"/>
    <p:sldId id="276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71622-056F-4A94-BA48-5AA36A6AE5C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F82AF-77F0-40D7-89DC-7975D909B3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F82AF-77F0-40D7-89DC-7975D909B3B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trips dir="r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10prichin.ru/vojna/6-prichin-chechenskoj-vojny-1994-1996?ysclid=lfr4nb81jr595470204" TargetMode="External"/><Relationship Id="rId2" Type="http://schemas.openxmlformats.org/officeDocument/2006/relationships/hyperlink" Target="https://www.prlib.ru/history/61983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sem.ru/publications/pochemu_nachalas_voina_1676/?ysclid=ladzez9dlz86811477" TargetMode="External"/><Relationship Id="rId5" Type="http://schemas.openxmlformats.org/officeDocument/2006/relationships/hyperlink" Target="https://10prichin.ru/vojna/5-prichin-vojny-v-sirii?ysclid=lfr4xq15sw169133992" TargetMode="External"/><Relationship Id="rId4" Type="http://schemas.openxmlformats.org/officeDocument/2006/relationships/hyperlink" Target="https://switki.ru/477161a-iz-za-chego-v-chechne-nachalas-voyna-prichinyi-data-nachala-i-okonchaniya?ysclid=lfr4srg0h6812601298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229600" cy="33123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Муниципальное казённое общеобразовательное учреждение</a:t>
            </a:r>
            <a:br>
              <a:rPr lang="ru-RU" sz="1800" dirty="0" smtClean="0"/>
            </a:br>
            <a:r>
              <a:rPr lang="ru-RU" sz="1800" dirty="0" smtClean="0"/>
              <a:t>средняя общеобразовательная школа с. </a:t>
            </a:r>
            <a:r>
              <a:rPr lang="ru-RU" sz="1800" dirty="0" err="1" smtClean="0"/>
              <a:t>Савали</a:t>
            </a:r>
            <a:r>
              <a:rPr lang="ru-RU" sz="1800" dirty="0" smtClean="0"/>
              <a:t> </a:t>
            </a:r>
            <a:r>
              <a:rPr lang="ru-RU" sz="1800" dirty="0" err="1" smtClean="0"/>
              <a:t>Малмыжского</a:t>
            </a:r>
            <a:r>
              <a:rPr lang="ru-RU" sz="1800" dirty="0" smtClean="0"/>
              <a:t> района Кировской области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ИНДИВИДУАЛЬНЫЙ ИТОГОВЫЙ ПРОЕКТ   на тему: </a:t>
            </a:r>
            <a:br>
              <a:rPr lang="ru-RU" sz="18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«Выпускники </a:t>
            </a:r>
            <a:r>
              <a:rPr lang="ru-RU" sz="2400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Гоньбинской</a:t>
            </a:r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школы,  участники горячих точек»</a:t>
            </a:r>
            <a:b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/>
              <a:t>                                                             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ru-RU" sz="1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6400800" cy="1248544"/>
          </a:xfrm>
        </p:spPr>
        <p:txBody>
          <a:bodyPr>
            <a:noAutofit/>
          </a:bodyPr>
          <a:lstStyle/>
          <a:p>
            <a:pPr algn="r"/>
            <a:endParaRPr lang="ru-RU" sz="1800" dirty="0" smtClean="0"/>
          </a:p>
          <a:p>
            <a:pPr algn="r"/>
            <a:endParaRPr lang="ru-RU" sz="1800" dirty="0"/>
          </a:p>
          <a:p>
            <a:pPr algn="r"/>
            <a:endParaRPr lang="ru-RU" sz="1800" dirty="0" smtClean="0"/>
          </a:p>
          <a:p>
            <a:pPr algn="r"/>
            <a:endParaRPr lang="ru-RU" sz="1800" dirty="0"/>
          </a:p>
          <a:p>
            <a:pPr algn="r"/>
            <a:r>
              <a:rPr lang="ru-RU" sz="1800" dirty="0" smtClean="0"/>
              <a:t> Выполнил:         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ru-RU" sz="1800" dirty="0" err="1" smtClean="0"/>
              <a:t>Кряжев</a:t>
            </a:r>
            <a:r>
              <a:rPr lang="ru-RU" sz="1800" dirty="0" smtClean="0"/>
              <a:t> Никита Сергеевич,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обучающийся  9 класса           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Руководитель: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Закирова Фарида </a:t>
            </a:r>
            <a:r>
              <a:rPr lang="ru-RU" sz="1800" dirty="0" err="1" smtClean="0"/>
              <a:t>Раязовна</a:t>
            </a:r>
            <a:r>
              <a:rPr lang="ru-RU" sz="1800" dirty="0" smtClean="0"/>
              <a:t>,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учитель истории и обществознания                              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ru-RU" sz="1800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ССЫЛКИ НА ИНТЕРНЕТ РЕССУРСЫ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/>
          </a:bodyPr>
          <a:lstStyle/>
          <a:p>
            <a:r>
              <a:rPr lang="ru-RU" dirty="0" smtClean="0"/>
              <a:t>Афганская война</a:t>
            </a:r>
          </a:p>
          <a:p>
            <a:r>
              <a:rPr lang="en-US" sz="2000" dirty="0" smtClean="0">
                <a:hlinkClick r:id="rId2"/>
              </a:rPr>
              <a:t>https://www.prlib.ru/history/619838</a:t>
            </a:r>
            <a:endParaRPr lang="ru-RU" sz="2000" dirty="0" smtClean="0"/>
          </a:p>
          <a:p>
            <a:r>
              <a:rPr lang="ru-RU" dirty="0" smtClean="0"/>
              <a:t>Чеченские войны</a:t>
            </a:r>
          </a:p>
          <a:p>
            <a:r>
              <a:rPr lang="en-US" sz="2000" dirty="0" smtClean="0">
                <a:hlinkClick r:id="rId3"/>
              </a:rPr>
              <a:t>https://10prichin.ru/vojna/6-prichin-chechenskoj-vojny-1994-1996?ysclid=lfr4nb81jr595470204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https://switki.ru/477161a-iz-za-chego-v-chechne-nachalas-voyna-prichinyi-data-nachala-i-okonchaniya?ysclid=lfr4srg0h6812601298</a:t>
            </a:r>
            <a:endParaRPr lang="ru-RU" sz="2000" dirty="0" smtClean="0"/>
          </a:p>
          <a:p>
            <a:r>
              <a:rPr lang="ru-RU" dirty="0" smtClean="0"/>
              <a:t>Сирийская война</a:t>
            </a:r>
          </a:p>
          <a:p>
            <a:r>
              <a:rPr lang="en-US" sz="2000" dirty="0" smtClean="0">
                <a:hlinkClick r:id="rId5"/>
              </a:rPr>
              <a:t>https://10prichin.ru/vojna/5-prichin-vojny-v-sirii?ysclid=lfr4xq15sw169133992</a:t>
            </a:r>
            <a:endParaRPr lang="ru-RU" sz="2000" dirty="0" smtClean="0"/>
          </a:p>
          <a:p>
            <a:r>
              <a:rPr lang="ru-RU" dirty="0" smtClean="0"/>
              <a:t>Почему началась война на Украине</a:t>
            </a:r>
          </a:p>
          <a:p>
            <a:r>
              <a:rPr lang="ru-RU" sz="2000" u="sng" dirty="0" smtClean="0">
                <a:hlinkClick r:id="rId6"/>
              </a:rPr>
              <a:t>https://wsem.ru/publications/pochemu_nachalas_voina_1676/?ysclid=ladzez9dlz86811477</a:t>
            </a:r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Кряжевы\Downloads\Спасибо за Внима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986"/>
            <a:ext cx="9121352" cy="68410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паспорт индивидуального итогового проекта</a:t>
            </a:r>
            <a:endParaRPr lang="ru-RU" sz="2800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291316"/>
              </p:ext>
            </p:extLst>
          </p:nvPr>
        </p:nvGraphicFramePr>
        <p:xfrm>
          <a:off x="467544" y="404664"/>
          <a:ext cx="8229600" cy="6453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9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alibri"/>
                          <a:ea typeface="Calibri"/>
                          <a:cs typeface="Times New Roman"/>
                        </a:rPr>
                        <a:t>Тема проекта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Выпускники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Гоньбинской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школы,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участники горячих точек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5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Учебный предмет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(указать предмет (-ы), по которому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(-ым) выполняется проект)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Обществознание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5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Вид проекта </a:t>
                      </a: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(игровой, прикладной, ролевой, творческий, социальный, информационный, исследовательский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)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Социальный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9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Актуальность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(описание проблемы; ответ на вопрос «почему необходимо реализовать этот проект?»)</a:t>
                      </a: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Данная тема особенно актуальна в сегодняшние дни, когда Россия ведёт военную спец операцию на Украине по борьбе с нацизмом.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Цель проекта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(чего хотим достичь, какой результат получить?)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Рассказать о выпускниках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Гоньбинской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школы участвовавших  в горячих точках.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9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Задачи проекта </a:t>
                      </a:r>
                      <a:endParaRPr lang="ru-RU" sz="1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(что нужно сделать, чтобы получить результат?)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endParaRPr lang="ru-RU" sz="1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Разузнать об участниках горячих точек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Узнать когда закончили обучении, где забрали на службу, годы службы, и звание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6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Сроки реализации проекта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Вид проекта - краткосрочный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Сроки: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сентября-декабрь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62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Этапы реализации проекта </a:t>
                      </a:r>
                      <a:endParaRPr lang="ru-RU" sz="1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(план с указанием этапов - подготовительный, практический, рефлексивный - сроков и ответственных)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endParaRPr lang="ru-RU" sz="1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latin typeface="Times New Roman"/>
                          <a:ea typeface="Calibri"/>
                          <a:cs typeface="Times New Roman"/>
                        </a:rPr>
                        <a:t>Подготовительный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определение темы, цели и задач проекта, подбор  информации по теме проекта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000" i="1" dirty="0" err="1">
                          <a:latin typeface="Times New Roman"/>
                          <a:ea typeface="Calibri"/>
                          <a:cs typeface="Times New Roman"/>
                        </a:rPr>
                        <a:t>снтябрь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latin typeface="Times New Roman"/>
                          <a:ea typeface="Calibri"/>
                          <a:cs typeface="Times New Roman"/>
                        </a:rPr>
                        <a:t>Практический: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анализ и синтез информации, оформление проекта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 ()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 dirty="0">
                          <a:latin typeface="Times New Roman"/>
                          <a:ea typeface="Calibri"/>
                          <a:cs typeface="Times New Roman"/>
                        </a:rPr>
                        <a:t>Рефлексивный: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презентация и защита  проекта  (</a:t>
                      </a:r>
                      <a:r>
                        <a:rPr lang="ru-RU" sz="1000" i="1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Оборудование и ресурсы, необходимые для реализации проекта</a:t>
                      </a:r>
                      <a:endParaRPr lang="ru-RU" sz="1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Компьютер, интернет-ресурсы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49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Ожидаемые результаты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(что получится в результате решения задач проекта, какой продукт создадим)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Мне бы хотелось рассказать о том что в нашей Гоньбинской основной школе учились такие замечательные люди, а также привести пример мужества службы во время горячих точек при этом не сломаться и дальше жить мирной жизнью.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43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Смета проекта (при необходимости)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(что требуется для выполнения проекта?)</a:t>
                      </a: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43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Риски проекта 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(что может помешать в осуществлении проекта?)</a:t>
                      </a:r>
                      <a:endParaRPr lang="ru-RU" sz="1000">
                        <a:solidFill>
                          <a:srgbClr val="00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Не каждый может понять и оценить значение патриотизма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ПРОБЛЕМА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На мой взгляд, проблема заключается в том, что понятие "патриотизм" в наше время практически исчезло, более того, стало чем-то постыдным. Если раньше рождённый мальчик, считался будущим мужчиной, воином, защитником семьи и родины, то сейчас это инфантильные, зачастую не знающие ни долга, ни чести, ни совести, прожигающие жизнь впустую молодые люди. На смену патриотизму пришли другие ценности - материальные. Солдаты, воевавшие в годы Великой Отечественной войны или в горячих точках, защищали свою родину не за деньги, а по велению совести и долга. Сейчас большинство идут воевать с целью получения денежного вознаграждения.</a:t>
            </a:r>
          </a:p>
          <a:p>
            <a:pPr algn="just"/>
            <a:r>
              <a:rPr lang="ru-RU" dirty="0" smtClean="0"/>
              <a:t>Я считаю, что мы дети Великой страны, в нас течет кровь Великих предков, мы должны помнить имена тех,  кто защищал нашу страну и сами обязаны с честью выполнить долг перед родиной.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/>
          <a:lstStyle/>
          <a:p>
            <a:pPr algn="just"/>
            <a:r>
              <a:rPr lang="ru-RU" dirty="0" smtClean="0"/>
              <a:t>Данная тема особенно актуальна в сегодняшние дни, особенно, когда Россия ведёт военную спец операцию на Украине по борьбе с нацизмом.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РАБОТЫ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сформировать представление о долге, чести,  нравственности,     ответственности, понимание того, что без патриотизма невозможно привести Россию к возрождению на примере выпускников </a:t>
            </a:r>
            <a:r>
              <a:rPr lang="ru-RU" dirty="0" err="1" smtClean="0"/>
              <a:t>Гоньбинской</a:t>
            </a:r>
            <a:r>
              <a:rPr lang="ru-RU" dirty="0" smtClean="0"/>
              <a:t> школы, участниках горячих точек </a:t>
            </a:r>
          </a:p>
          <a:p>
            <a:pPr lvl="0"/>
            <a:endParaRPr lang="ru-RU" dirty="0" smtClean="0"/>
          </a:p>
          <a:p>
            <a:r>
              <a:rPr lang="ru-RU" dirty="0" smtClean="0"/>
              <a:t>Продукт: электронное пособие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ИСЛЕДОВАНИЯ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Узнать, кто из выпускников </a:t>
            </a:r>
            <a:r>
              <a:rPr lang="ru-RU" dirty="0" err="1" smtClean="0"/>
              <a:t>Гоньбинской</a:t>
            </a:r>
            <a:r>
              <a:rPr lang="ru-RU" dirty="0" smtClean="0"/>
              <a:t> школы был участником горячих точек</a:t>
            </a:r>
          </a:p>
          <a:p>
            <a:pPr lvl="0"/>
            <a:r>
              <a:rPr lang="ru-RU" dirty="0" smtClean="0"/>
              <a:t>Встретиться с выпускниками школы, их родными, учителями с целью сбора информации </a:t>
            </a:r>
          </a:p>
          <a:p>
            <a:pPr lvl="0"/>
            <a:r>
              <a:rPr lang="ru-RU" dirty="0" smtClean="0"/>
              <a:t>Собранную информацию оформить в виде электронной книги</a:t>
            </a:r>
          </a:p>
          <a:p>
            <a:pPr lvl="0"/>
            <a:r>
              <a:rPr lang="ru-RU" dirty="0" smtClean="0"/>
              <a:t>Презентовать и защитить проект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</a:t>
            </a:r>
            <a:r>
              <a:rPr lang="ru-RU" dirty="0" smtClean="0"/>
              <a:t>РАЗДЕЛ ТЕОРЕТИЧЕСКИЙ ИЗ ИСТОРИИ ГОРЯЧИХ ТОЧЕК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1.1 Понятие «Горячие точки»</a:t>
            </a:r>
          </a:p>
          <a:p>
            <a:r>
              <a:rPr lang="ru-RU" dirty="0"/>
              <a:t>Афганская </a:t>
            </a:r>
            <a:r>
              <a:rPr lang="ru-RU" dirty="0" smtClean="0"/>
              <a:t>война</a:t>
            </a:r>
          </a:p>
          <a:p>
            <a:r>
              <a:rPr lang="ru-RU" dirty="0"/>
              <a:t>Чеченские </a:t>
            </a:r>
            <a:r>
              <a:rPr lang="ru-RU" dirty="0" smtClean="0"/>
              <a:t>войны</a:t>
            </a:r>
          </a:p>
          <a:p>
            <a:r>
              <a:rPr lang="ru-RU" dirty="0"/>
              <a:t>Причины военного конфликта в  </a:t>
            </a:r>
            <a:r>
              <a:rPr lang="ru-RU" dirty="0" smtClean="0"/>
              <a:t>Сирии</a:t>
            </a:r>
          </a:p>
          <a:p>
            <a:r>
              <a:rPr lang="ru-RU" smtClean="0"/>
              <a:t>Причины военной </a:t>
            </a:r>
            <a:r>
              <a:rPr lang="ru-RU" dirty="0" smtClean="0"/>
              <a:t>спец операции </a:t>
            </a:r>
            <a:r>
              <a:rPr lang="ru-RU" smtClean="0"/>
              <a:t>на Украине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</a:t>
            </a:r>
            <a:r>
              <a:rPr lang="ru-RU" dirty="0" smtClean="0"/>
              <a:t> Раздел</a:t>
            </a:r>
            <a:br>
              <a:rPr lang="ru-RU" dirty="0" smtClean="0"/>
            </a:br>
            <a:r>
              <a:rPr lang="ru-RU" dirty="0" smtClean="0"/>
              <a:t>Выпускники </a:t>
            </a:r>
            <a:r>
              <a:rPr lang="ru-RU" dirty="0" err="1" smtClean="0"/>
              <a:t>Гоньбинской</a:t>
            </a:r>
            <a:r>
              <a:rPr lang="ru-RU" dirty="0" smtClean="0"/>
              <a:t> школы</a:t>
            </a:r>
            <a:br>
              <a:rPr lang="ru-RU" dirty="0" smtClean="0"/>
            </a:br>
            <a:r>
              <a:rPr lang="ru-RU" dirty="0" smtClean="0"/>
              <a:t>Как участники боевых действий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1026" name="Picture 2" descr="C:\Users\Кряжевы\Desktop\bandicam 2023-04-17 15-27-45-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5295900" cy="522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51510" indent="-514350" algn="just">
              <a:buFont typeface="+mj-lt"/>
              <a:buAutoNum type="arabicPeriod"/>
            </a:pPr>
            <a:r>
              <a:rPr lang="ru-RU" dirty="0" smtClean="0"/>
              <a:t>Подводя итоги над проектом «Выпускники </a:t>
            </a:r>
            <a:r>
              <a:rPr lang="ru-RU" dirty="0" err="1" smtClean="0"/>
              <a:t>Гоньбинской</a:t>
            </a:r>
            <a:r>
              <a:rPr lang="ru-RU" dirty="0" smtClean="0"/>
              <a:t> школы, участники горячих точек», можно сказать, что результат достигнут: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dirty="0" smtClean="0"/>
              <a:t>было создано электронное пособие;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dirty="0" smtClean="0"/>
              <a:t>получен  важный опыт написания проекта;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dirty="0" smtClean="0"/>
              <a:t>материалы и продукт моего проекта востребованы учителями и учениками нашей школы, односельчанами;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dirty="0" smtClean="0"/>
              <a:t>приобретён опыт публичного выступления;</a:t>
            </a:r>
          </a:p>
          <a:p>
            <a:pPr marL="651510" lvl="0" indent="-514350" algn="just">
              <a:buFont typeface="+mj-lt"/>
              <a:buAutoNum type="arabicPeriod"/>
            </a:pPr>
            <a:r>
              <a:rPr lang="ru-RU" dirty="0" smtClean="0"/>
              <a:t>была получена возможность проявить свою активность и реализовать идеи.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255</TotalTime>
  <Words>646</Words>
  <Application>Microsoft Office PowerPoint</Application>
  <PresentationFormat>Экран (4:3)</PresentationFormat>
  <Paragraphs>88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Book Antiqua</vt:lpstr>
      <vt:lpstr>Calibri</vt:lpstr>
      <vt:lpstr>Lucida Sans</vt:lpstr>
      <vt:lpstr>Symbol</vt:lpstr>
      <vt:lpstr>Times New Roman</vt:lpstr>
      <vt:lpstr>Wingdings</vt:lpstr>
      <vt:lpstr>Wingdings 2</vt:lpstr>
      <vt:lpstr>Wingdings 3</vt:lpstr>
      <vt:lpstr>Апекс</vt:lpstr>
      <vt:lpstr>Муниципальное казённое общеобразовательное учреждение средняя общеобразовательная школа с. Савали Малмыжского района Кировской области  ИНДИВИДУАЛЬНЫЙ ИТОГОВЫЙ ПРОЕКТ   на тему:  «Выпускники Гоньбинской школы,  участники горячих точек»                                                               </vt:lpstr>
      <vt:lpstr>паспорт индивидуального итогового проекта</vt:lpstr>
      <vt:lpstr>ПРОБЛЕМА</vt:lpstr>
      <vt:lpstr>АКТУАЛЬНОСТЬ</vt:lpstr>
      <vt:lpstr>ЦЕЛЬ РАБОТЫ </vt:lpstr>
      <vt:lpstr>ЗАДАЧИ ИСЛЕДОВАНИЯ </vt:lpstr>
      <vt:lpstr>I РАЗДЕЛ ТЕОРЕТИЧЕСКИЙ ИЗ ИСТОРИИ ГОРЯЧИХ ТОЧЕК </vt:lpstr>
      <vt:lpstr>II Раздел Выпускники Гоньбинской школы Как участники боевых действий </vt:lpstr>
      <vt:lpstr>Заключение</vt:lpstr>
      <vt:lpstr>ССЫЛКИ НА ИНТЕРНЕТ РЕССУРСЫ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общеобразовательное учреждение средняя общеобразовательная школа с. Савали Малмыжского района Кировской области  ИНДИВИДУАЛЬНЫЙ ИТОГОВЫЙ ПРОЕКТ   на тему:  «Выпускники Гоньбинской школы как участники горячих точек»                                                               </dc:title>
  <dc:creator>Кряжевы</dc:creator>
  <cp:lastModifiedBy>Владелец</cp:lastModifiedBy>
  <cp:revision>25</cp:revision>
  <dcterms:created xsi:type="dcterms:W3CDTF">2023-03-27T16:16:06Z</dcterms:created>
  <dcterms:modified xsi:type="dcterms:W3CDTF">2023-04-18T11:45:57Z</dcterms:modified>
</cp:coreProperties>
</file>